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920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6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177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03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9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83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15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7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2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8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6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EB2B68-4215-4C56-8268-38F381CFE84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BC2FA8-B905-4F0E-B6EA-D665CFA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7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NOOeLOEa5C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XIpNlY9-Mr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Farm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Pre-AP ELA     BY: Tyler Harris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8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of the Novel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3508" y="1632857"/>
            <a:ext cx="8826500" cy="4022725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Where: rural (country) England</a:t>
            </a:r>
          </a:p>
          <a:p>
            <a:pPr lvl="1"/>
            <a:r>
              <a:rPr lang="en-US" sz="3200" dirty="0" smtClean="0"/>
              <a:t>Village of Willingdon </a:t>
            </a:r>
          </a:p>
          <a:p>
            <a:pPr lvl="1"/>
            <a:r>
              <a:rPr lang="en-US" sz="3200" dirty="0" smtClean="0"/>
              <a:t>Farm: </a:t>
            </a:r>
            <a:r>
              <a:rPr lang="en-US" sz="3200" b="1" dirty="0" smtClean="0"/>
              <a:t>Manor Farm</a:t>
            </a:r>
          </a:p>
          <a:p>
            <a:pPr lvl="1"/>
            <a:endParaRPr lang="en-US" sz="2800" b="1" dirty="0"/>
          </a:p>
          <a:p>
            <a:pPr marL="128016" lvl="1" indent="0">
              <a:buNone/>
            </a:pPr>
            <a:r>
              <a:rPr lang="en-US" sz="3600" dirty="0" smtClean="0"/>
              <a:t>In Real Life: 1917 WWI—in order to help the war effort the UK Govt. had farmers turn </a:t>
            </a:r>
            <a:r>
              <a:rPr lang="en-US" sz="3600" u="sng" dirty="0" smtClean="0"/>
              <a:t>pasture</a:t>
            </a:r>
            <a:r>
              <a:rPr lang="en-US" sz="3600" dirty="0" smtClean="0"/>
              <a:t> land for animals into </a:t>
            </a:r>
            <a:r>
              <a:rPr lang="en-US" sz="3600" u="sng" dirty="0" smtClean="0"/>
              <a:t>farm</a:t>
            </a:r>
            <a:r>
              <a:rPr lang="en-US" sz="3600" dirty="0" smtClean="0"/>
              <a:t> land—upset b/c these men had never grown food b4</a:t>
            </a:r>
            <a:endParaRPr lang="en-US" sz="3600" dirty="0"/>
          </a:p>
        </p:txBody>
      </p:sp>
      <p:sp>
        <p:nvSpPr>
          <p:cNvPr id="4" name="Right Brace 3"/>
          <p:cNvSpPr/>
          <p:nvPr/>
        </p:nvSpPr>
        <p:spPr>
          <a:xfrm>
            <a:off x="6653744" y="1632857"/>
            <a:ext cx="955964" cy="1801368"/>
          </a:xfrm>
          <a:prstGeom prst="rightBrace">
            <a:avLst>
              <a:gd name="adj1" fmla="val 8333"/>
              <a:gd name="adj2" fmla="val 52574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24404" y="1372122"/>
            <a:ext cx="3761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All Real places in Real life they have just been skewed (changed)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53" y="-29096"/>
            <a:ext cx="10396882" cy="1151965"/>
          </a:xfrm>
        </p:spPr>
        <p:txBody>
          <a:bodyPr/>
          <a:lstStyle/>
          <a:p>
            <a:r>
              <a:rPr lang="en-US" dirty="0" smtClean="0"/>
              <a:t>Time Period of the Novel: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70227"/>
            <a:ext cx="11304588" cy="464661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3200" dirty="0" smtClean="0"/>
              <a:t> Novel is Published 1946 story takes place before that…1917-20’s</a:t>
            </a:r>
          </a:p>
          <a:p>
            <a:pPr lvl="1"/>
            <a:r>
              <a:rPr lang="en-US" sz="3200" dirty="0" smtClean="0"/>
              <a:t>Set in British Countryside however it is inspired by Russian Revolution and the start of the Soviet Union</a:t>
            </a:r>
          </a:p>
          <a:p>
            <a:pPr lvl="2"/>
            <a:r>
              <a:rPr lang="en-US" sz="3200" dirty="0"/>
              <a:t>Events at </a:t>
            </a:r>
            <a:r>
              <a:rPr lang="en-US" sz="3200" u="sng" dirty="0"/>
              <a:t>Manor Farm </a:t>
            </a:r>
            <a:r>
              <a:rPr lang="en-US" sz="3200" dirty="0"/>
              <a:t>are Allegory for </a:t>
            </a:r>
            <a:r>
              <a:rPr lang="en-US" sz="3200" dirty="0" smtClean="0"/>
              <a:t>this</a:t>
            </a:r>
          </a:p>
          <a:p>
            <a:pPr lvl="1"/>
            <a:r>
              <a:rPr lang="en-US" sz="3200" dirty="0" smtClean="0"/>
              <a:t>1917 Russian Aristocracy (Romanoff's) was overthrown by the people of Russia, lasted till 1922</a:t>
            </a:r>
          </a:p>
          <a:p>
            <a:pPr lvl="2"/>
            <a:r>
              <a:rPr lang="en-US" sz="3200" dirty="0" smtClean="0"/>
              <a:t>Created hope for working-class until…</a:t>
            </a:r>
          </a:p>
          <a:p>
            <a:pPr lvl="3"/>
            <a:r>
              <a:rPr lang="en-US" sz="3200" dirty="0" smtClean="0"/>
              <a:t>Joseph Stalin- Tyrannical, Dictator who took an idea that many believed to be equality to a life of Turmoil and </a:t>
            </a:r>
            <a:r>
              <a:rPr lang="en-US" sz="3200" dirty="0" smtClean="0"/>
              <a:t>Terror</a:t>
            </a:r>
            <a:endParaRPr lang="en-US" sz="3200" dirty="0" smtClean="0"/>
          </a:p>
          <a:p>
            <a:pPr lvl="2"/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2558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 the next 2 slides is a scene from Anastasia showing the demise of the Romanoff’s during the Russian Revolution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08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OOeLOEa5C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XIpNlY9-Mr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" y="4763"/>
            <a:ext cx="12172950" cy="68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Animals of </a:t>
            </a:r>
            <a:r>
              <a:rPr lang="en-US" u="sng" dirty="0" smtClean="0"/>
              <a:t>Animal Farm</a:t>
            </a:r>
            <a:r>
              <a:rPr lang="en-US" dirty="0" smtClean="0"/>
              <a:t>: Inspired by Historical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9817" y="2050869"/>
            <a:ext cx="12022183" cy="400068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Old Major: Karl Marx and Vladimir Lenin</a:t>
            </a:r>
          </a:p>
          <a:p>
            <a:pPr lvl="1"/>
            <a:r>
              <a:rPr lang="en-US" sz="3800" b="1" dirty="0" smtClean="0"/>
              <a:t>wise</a:t>
            </a:r>
            <a:r>
              <a:rPr lang="en-US" sz="3800" b="1" dirty="0" smtClean="0"/>
              <a:t>, old boar</a:t>
            </a:r>
          </a:p>
          <a:p>
            <a:pPr lvl="1"/>
            <a:r>
              <a:rPr lang="en-US" sz="3800" b="1" dirty="0" smtClean="0"/>
              <a:t>near </a:t>
            </a:r>
            <a:r>
              <a:rPr lang="en-US" sz="3800" b="1" dirty="0" smtClean="0"/>
              <a:t>the end of his life</a:t>
            </a:r>
          </a:p>
          <a:p>
            <a:pPr lvl="1"/>
            <a:r>
              <a:rPr lang="en-US" sz="3800" b="1" dirty="0" smtClean="0"/>
              <a:t>rallies </a:t>
            </a:r>
            <a:r>
              <a:rPr lang="en-US" sz="3800" b="1" dirty="0" smtClean="0"/>
              <a:t>animals to rebel but wants them to stay away from human vices (sins)</a:t>
            </a:r>
          </a:p>
        </p:txBody>
      </p:sp>
    </p:spTree>
    <p:extLst>
      <p:ext uri="{BB962C8B-B14F-4D97-AF65-F5344CB8AC3E}">
        <p14:creationId xmlns:p14="http://schemas.microsoft.com/office/powerpoint/2010/main" val="32061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477982"/>
            <a:ext cx="10509781" cy="6039196"/>
          </a:xfrm>
        </p:spPr>
        <p:txBody>
          <a:bodyPr>
            <a:normAutofit/>
          </a:bodyPr>
          <a:lstStyle/>
          <a:p>
            <a:r>
              <a:rPr lang="en-US" sz="4400" b="1" u="sng" dirty="0" err="1"/>
              <a:t>Napolean</a:t>
            </a:r>
            <a:r>
              <a:rPr lang="en-US" sz="4400" b="1" u="sng" dirty="0"/>
              <a:t>: </a:t>
            </a:r>
            <a:r>
              <a:rPr lang="en-US" sz="4400" b="1" dirty="0"/>
              <a:t>Based on Joseph </a:t>
            </a:r>
            <a:r>
              <a:rPr lang="en-US" sz="4400" b="1" dirty="0" smtClean="0"/>
              <a:t>Stalin</a:t>
            </a:r>
            <a:endParaRPr lang="en-US" sz="4400" dirty="0"/>
          </a:p>
          <a:p>
            <a:pPr lvl="1"/>
            <a:r>
              <a:rPr lang="en-US" sz="4200" b="1" dirty="0" smtClean="0"/>
              <a:t>leads </a:t>
            </a:r>
            <a:r>
              <a:rPr lang="en-US" sz="4200" b="1" dirty="0"/>
              <a:t>rebellion against animal oppressors </a:t>
            </a:r>
            <a:endParaRPr lang="en-US" sz="4200" dirty="0"/>
          </a:p>
          <a:p>
            <a:pPr lvl="1"/>
            <a:r>
              <a:rPr lang="en-US" sz="4400" b="1" dirty="0" smtClean="0"/>
              <a:t>corrupted </a:t>
            </a:r>
            <a:r>
              <a:rPr lang="en-US" sz="4400" b="1" dirty="0"/>
              <a:t>by hunger for </a:t>
            </a:r>
            <a:r>
              <a:rPr lang="en-US" sz="4400" b="1" dirty="0" smtClean="0"/>
              <a:t>power</a:t>
            </a:r>
            <a:endParaRPr lang="en-US" sz="4400" b="1" u="sng" dirty="0" smtClean="0"/>
          </a:p>
          <a:p>
            <a:r>
              <a:rPr lang="en-US" sz="4400" b="1" u="sng" dirty="0" smtClean="0"/>
              <a:t>Snowball</a:t>
            </a:r>
            <a:r>
              <a:rPr lang="en-US" sz="4400" b="1" u="sng" dirty="0" smtClean="0"/>
              <a:t>: </a:t>
            </a:r>
            <a:r>
              <a:rPr lang="en-US" sz="4400" b="1" dirty="0" smtClean="0"/>
              <a:t>Based on Leon Trotsky </a:t>
            </a:r>
            <a:endParaRPr lang="en-US" sz="4400" b="1" dirty="0" smtClean="0"/>
          </a:p>
          <a:p>
            <a:pPr lvl="1"/>
            <a:r>
              <a:rPr lang="en-US" sz="4200" b="1" dirty="0" smtClean="0"/>
              <a:t>jockeys </a:t>
            </a:r>
            <a:r>
              <a:rPr lang="en-US" sz="4200" b="1" dirty="0" smtClean="0"/>
              <a:t>for power against </a:t>
            </a:r>
            <a:r>
              <a:rPr lang="en-US" sz="4200" b="1" dirty="0" err="1" smtClean="0"/>
              <a:t>Napolean</a:t>
            </a:r>
            <a:r>
              <a:rPr lang="en-US" sz="4200" b="1" dirty="0" smtClean="0"/>
              <a:t> </a:t>
            </a:r>
            <a:endParaRPr lang="en-US" sz="4200" b="1" dirty="0" smtClean="0"/>
          </a:p>
          <a:p>
            <a:pPr lvl="1"/>
            <a:r>
              <a:rPr lang="en-US" sz="4400" b="1" dirty="0" smtClean="0"/>
              <a:t>has </a:t>
            </a:r>
            <a:r>
              <a:rPr lang="en-US" sz="4400" b="1" dirty="0" smtClean="0"/>
              <a:t>farms best interest in mind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99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6255"/>
            <a:ext cx="9720073" cy="5529151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Mr. Jones</a:t>
            </a:r>
            <a:r>
              <a:rPr lang="en-US" sz="2800" b="1" dirty="0" smtClean="0"/>
              <a:t>: Tsar and ruling elite who were overthrown in the Russian Revolution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Other Characters in novel represent aspects of Russian Society at time of rebellion </a:t>
            </a:r>
          </a:p>
          <a:p>
            <a:r>
              <a:rPr lang="en-US" sz="2800" b="1" u="sng" dirty="0" smtClean="0"/>
              <a:t>Boxer</a:t>
            </a:r>
            <a:r>
              <a:rPr lang="en-US" sz="2800" b="1" dirty="0" smtClean="0"/>
              <a:t>: workers of Russia</a:t>
            </a:r>
          </a:p>
          <a:p>
            <a:pPr lvl="1"/>
            <a:r>
              <a:rPr lang="en-US" sz="2600" b="1" dirty="0" smtClean="0"/>
              <a:t>humble</a:t>
            </a:r>
            <a:r>
              <a:rPr lang="en-US" sz="2600" b="1" dirty="0" smtClean="0"/>
              <a:t>, honest </a:t>
            </a:r>
          </a:p>
          <a:p>
            <a:pPr lvl="1"/>
            <a:r>
              <a:rPr lang="en-US" sz="2600" b="1" dirty="0" smtClean="0"/>
              <a:t>portrayed </a:t>
            </a:r>
            <a:r>
              <a:rPr lang="en-US" sz="2600" b="1" dirty="0" smtClean="0"/>
              <a:t>as a Horse </a:t>
            </a:r>
          </a:p>
          <a:p>
            <a:pPr lvl="1"/>
            <a:r>
              <a:rPr lang="en-US" sz="2600" b="1" dirty="0" smtClean="0"/>
              <a:t>works </a:t>
            </a:r>
            <a:r>
              <a:rPr lang="en-US" sz="2600" b="1" dirty="0" smtClean="0"/>
              <a:t>harder and longer than anyone else on farm; will sacrifice his health for this</a:t>
            </a:r>
          </a:p>
        </p:txBody>
      </p:sp>
    </p:spTree>
    <p:extLst>
      <p:ext uri="{BB962C8B-B14F-4D97-AF65-F5344CB8AC3E}">
        <p14:creationId xmlns:p14="http://schemas.microsoft.com/office/powerpoint/2010/main" val="3094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602673"/>
            <a:ext cx="9720073" cy="5706687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Squealer</a:t>
            </a:r>
            <a:r>
              <a:rPr lang="en-US" sz="4000" b="1" dirty="0" smtClean="0"/>
              <a:t>: Propagandist (uses images and words to convince people to their way of thinking)</a:t>
            </a:r>
          </a:p>
          <a:p>
            <a:pPr lvl="1"/>
            <a:r>
              <a:rPr lang="en-US" sz="3800" b="1" dirty="0" smtClean="0"/>
              <a:t>spreads </a:t>
            </a:r>
            <a:r>
              <a:rPr lang="en-US" sz="3800" b="1" dirty="0" smtClean="0"/>
              <a:t>misinformation around farm</a:t>
            </a:r>
          </a:p>
          <a:p>
            <a:pPr lvl="1"/>
            <a:r>
              <a:rPr lang="en-US" sz="3800" b="1" dirty="0" smtClean="0"/>
              <a:t>convinces </a:t>
            </a:r>
            <a:r>
              <a:rPr lang="en-US" sz="3800" b="1" dirty="0" smtClean="0"/>
              <a:t>other animals Napoleon is always right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33883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263</TotalTime>
  <Words>344</Words>
  <Application>Microsoft Office PowerPoint</Application>
  <PresentationFormat>Widescreen</PresentationFormat>
  <Paragraphs>37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Animal Farm Notes</vt:lpstr>
      <vt:lpstr>Setting of the Novel</vt:lpstr>
      <vt:lpstr>Time Period of the Novel:</vt:lpstr>
      <vt:lpstr>PowerPoint Presentation</vt:lpstr>
      <vt:lpstr>PowerPoint Presentation</vt:lpstr>
      <vt:lpstr>Animals of Animal Farm: Inspired by Historical Figures</vt:lpstr>
      <vt:lpstr>PowerPoint Presentation</vt:lpstr>
      <vt:lpstr>PowerPoint Presentation</vt:lpstr>
      <vt:lpstr>PowerPoint Presentation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Farm Notes</dc:title>
  <dc:creator>Harris, Tyler</dc:creator>
  <cp:lastModifiedBy>Harris, Tyler</cp:lastModifiedBy>
  <cp:revision>2</cp:revision>
  <dcterms:created xsi:type="dcterms:W3CDTF">2017-10-23T16:14:01Z</dcterms:created>
  <dcterms:modified xsi:type="dcterms:W3CDTF">2017-10-23T20:37:31Z</dcterms:modified>
</cp:coreProperties>
</file>